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Nunito" panose="020F0502020204030204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cbe3165f3b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cbe3165f3b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e3e3a14c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ce3e3a14c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cbe3165f3b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cbe3165f3b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cda7ee508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cda7ee508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da7ee508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cda7ee5084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be3165f3b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cbe3165f3b_0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da7ee508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cda7ee508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ebef2b67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cebef2b67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be3165f3b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cbe3165f3b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da7ee508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cda7ee508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be3165f3b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be3165f3b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ed680f0b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ed680f0b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d7ccafa6f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cd7ccafa6f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ce79023e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ce79023e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cda7ee5084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cda7ee5084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cda7ee5084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cda7ee5084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be3165f3b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cbe3165f3b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be3165f3b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be3165f3b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be3165f3b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be3165f3b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be3165f3b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be3165f3b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ed680f0b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ced680f0b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cd7ccafa6f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cd7ccafa6f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d7ccafa6f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cd7ccafa6f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5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Relationship Id="rId9" Type="http://schemas.openxmlformats.org/officeDocument/2006/relationships/image" Target="../media/image6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41.jp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70.jpg"/><Relationship Id="rId7" Type="http://schemas.openxmlformats.org/officeDocument/2006/relationships/image" Target="../media/image7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76.jpg"/><Relationship Id="rId7" Type="http://schemas.openxmlformats.org/officeDocument/2006/relationships/image" Target="../media/image8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77.jpg"/><Relationship Id="rId9" Type="http://schemas.openxmlformats.org/officeDocument/2006/relationships/image" Target="../media/image8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jpg"/><Relationship Id="rId5" Type="http://schemas.openxmlformats.org/officeDocument/2006/relationships/image" Target="../media/image85.jpg"/><Relationship Id="rId4" Type="http://schemas.openxmlformats.org/officeDocument/2006/relationships/hyperlink" Target="https://arhiv.vdnh.ru/result/result.html?mode=awards&amp;lastname=%D0%A1%D0%B5%D0%B3%D0%B0%D0%BB&amp;firstname=%D0%9D%D0%B0%D1%83%D0%BC&amp;patronymic=%D0%9C%D0%BE%D0%B8%D1%81%D1%81%D0%B5%D0%B5%D0%B2%D0%B8%D1%87&amp;organisation=&amp;region=%D0%A0%D0%B8%D0%B3%D0%B0&amp;awards=&amp;date-from=&amp;date-by=&amp;photos_keywords=&amp;photos_fio=&amp;photos_theme=&amp;photos_date-from=&amp;photos_date-by=&amp;veterans_lastname=&amp;veterans_firstname=&amp;veterans_patronymic=&amp;veterans_position=&amp;veteran_award=&amp;article_title=&amp;article_source=&amp;article_year=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7" Type="http://schemas.openxmlformats.org/officeDocument/2006/relationships/image" Target="../media/image9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gif"/><Relationship Id="rId3" Type="http://schemas.openxmlformats.org/officeDocument/2006/relationships/image" Target="../media/image91.jpg"/><Relationship Id="rId7" Type="http://schemas.openxmlformats.org/officeDocument/2006/relationships/image" Target="../media/image9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jpg"/><Relationship Id="rId5" Type="http://schemas.openxmlformats.org/officeDocument/2006/relationships/image" Target="../media/image93.jpg"/><Relationship Id="rId4" Type="http://schemas.openxmlformats.org/officeDocument/2006/relationships/image" Target="../media/image9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g"/><Relationship Id="rId3" Type="http://schemas.openxmlformats.org/officeDocument/2006/relationships/image" Target="../media/image97.jpg"/><Relationship Id="rId7" Type="http://schemas.openxmlformats.org/officeDocument/2006/relationships/image" Target="../media/image10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jpg"/><Relationship Id="rId5" Type="http://schemas.openxmlformats.org/officeDocument/2006/relationships/image" Target="../media/image99.jpg"/><Relationship Id="rId4" Type="http://schemas.openxmlformats.org/officeDocument/2006/relationships/image" Target="../media/image98.jpg"/><Relationship Id="rId9" Type="http://schemas.openxmlformats.org/officeDocument/2006/relationships/image" Target="../media/image10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7" Type="http://schemas.openxmlformats.org/officeDocument/2006/relationships/image" Target="../media/image10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jpg"/><Relationship Id="rId5" Type="http://schemas.openxmlformats.org/officeDocument/2006/relationships/image" Target="../media/image106.jpg"/><Relationship Id="rId4" Type="http://schemas.openxmlformats.org/officeDocument/2006/relationships/image" Target="../media/image10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zaAr3uR_lqQj5Fc_FQocweuxmS78UJ-I/view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jpg"/><Relationship Id="rId5" Type="http://schemas.openxmlformats.org/officeDocument/2006/relationships/hyperlink" Target="http://drive.google.com/file/d/1CIQGR0TyZITzgtiNhWO0t_75RAkRRsnE/view" TargetMode="External"/><Relationship Id="rId4" Type="http://schemas.openxmlformats.org/officeDocument/2006/relationships/image" Target="../media/image10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BdQkT3QD6kvQSA_IaRYWOOUsX_SmqMvI/view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2.gif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gif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gif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24.jpg"/><Relationship Id="rId7" Type="http://schemas.openxmlformats.org/officeDocument/2006/relationships/image" Target="../media/image2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Relationship Id="rId9" Type="http://schemas.openxmlformats.org/officeDocument/2006/relationships/image" Target="../media/image4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950" y="239825"/>
            <a:ext cx="2814373" cy="392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650" y="239825"/>
            <a:ext cx="3460777" cy="24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3"/>
          <p:cNvSpPr txBox="1">
            <a:spLocks noGrp="1"/>
          </p:cNvSpPr>
          <p:nvPr>
            <p:ph type="ctrTitle"/>
          </p:nvPr>
        </p:nvSpPr>
        <p:spPr>
          <a:xfrm>
            <a:off x="2670450" y="2571750"/>
            <a:ext cx="3803100" cy="20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3520" b="1">
                <a:solidFill>
                  <a:srgbClr val="980000"/>
                </a:solidFill>
              </a:rPr>
              <a:t>ПАПЕ, </a:t>
            </a:r>
            <a:endParaRPr sz="3520" b="1">
              <a:solidFill>
                <a:srgbClr val="98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3520" b="1">
                <a:solidFill>
                  <a:srgbClr val="980000"/>
                </a:solidFill>
              </a:rPr>
              <a:t>ДЕДУ НАУМУ  </a:t>
            </a:r>
            <a:endParaRPr sz="3520" b="1">
              <a:solidFill>
                <a:srgbClr val="980000"/>
              </a:solidFill>
            </a:endParaRPr>
          </a:p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3520" b="1">
                <a:solidFill>
                  <a:srgbClr val="980000"/>
                </a:solidFill>
              </a:rPr>
              <a:t>עד 120 לפחות!</a:t>
            </a:r>
            <a:endParaRPr sz="3520" b="1">
              <a:solidFill>
                <a:srgbClr val="980000"/>
              </a:solidFill>
            </a:endParaRPr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"/>
          </p:nvPr>
        </p:nvSpPr>
        <p:spPr>
          <a:xfrm>
            <a:off x="2056925" y="44190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3400" b="1"/>
              <a:t>  </a:t>
            </a:r>
            <a:r>
              <a:rPr lang="iw" sz="3400" b="1">
                <a:solidFill>
                  <a:srgbClr val="980000"/>
                </a:solidFill>
              </a:rPr>
              <a:t> 22.04.2024</a:t>
            </a:r>
            <a:endParaRPr sz="3400" b="1">
              <a:solidFill>
                <a:srgbClr val="980000"/>
              </a:solidFill>
            </a:endParaRPr>
          </a:p>
        </p:txBody>
      </p:sp>
      <p:sp>
        <p:nvSpPr>
          <p:cNvPr id="132" name="Google Shape;132;p13"/>
          <p:cNvSpPr txBox="1"/>
          <p:nvPr/>
        </p:nvSpPr>
        <p:spPr>
          <a:xfrm>
            <a:off x="3237575" y="1290125"/>
            <a:ext cx="30000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3520" b="1">
                <a:solidFill>
                  <a:srgbClr val="980000"/>
                </a:solidFill>
                <a:latin typeface="Nunito"/>
                <a:ea typeface="Nunito"/>
                <a:cs typeface="Nunito"/>
                <a:sym typeface="Nunito"/>
              </a:rPr>
              <a:t> 90 ЛЕТ</a:t>
            </a:r>
            <a:endParaRPr/>
          </a:p>
        </p:txBody>
      </p:sp>
      <p:pic>
        <p:nvPicPr>
          <p:cNvPr id="133" name="Google Shape;13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575" y="2571750"/>
            <a:ext cx="3362125" cy="22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6512" y="327375"/>
            <a:ext cx="3362125" cy="22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5425" y="2710375"/>
            <a:ext cx="3362125" cy="22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>
            <a:spLocks noGrp="1"/>
          </p:cNvSpPr>
          <p:nvPr>
            <p:ph type="title"/>
          </p:nvPr>
        </p:nvSpPr>
        <p:spPr>
          <a:xfrm>
            <a:off x="5943400" y="158600"/>
            <a:ext cx="2971500" cy="526800"/>
          </a:xfrm>
          <a:prstGeom prst="rect">
            <a:avLst/>
          </a:prstGeom>
          <a:solidFill>
            <a:srgbClr val="FCE5CD"/>
          </a:solidFill>
          <a:effectLst>
            <a:outerShdw blurRad="57150" dist="19050" dir="5400000" algn="bl" rotWithShape="0">
              <a:srgbClr val="FFFF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b="1"/>
              <a:t>    ילדים Д</a:t>
            </a:r>
            <a:r>
              <a:rPr lang="iw" sz="1888" b="1"/>
              <a:t>ЕТИ</a:t>
            </a:r>
            <a:endParaRPr sz="1888" b="1"/>
          </a:p>
        </p:txBody>
      </p:sp>
      <p:pic>
        <p:nvPicPr>
          <p:cNvPr id="222" name="Google Shape;2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00" y="220225"/>
            <a:ext cx="3172198" cy="217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007" y="2375126"/>
            <a:ext cx="3587840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6775" y="2406050"/>
            <a:ext cx="3822147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000" y="2083275"/>
            <a:ext cx="1866654" cy="286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78425" y="220225"/>
            <a:ext cx="3587850" cy="2179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16679" y="685400"/>
            <a:ext cx="2559570" cy="168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75" y="206650"/>
            <a:ext cx="2598602" cy="266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187" y="206650"/>
            <a:ext cx="3596436" cy="479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700" y="104800"/>
            <a:ext cx="2852276" cy="213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0650" y="2167175"/>
            <a:ext cx="3723325" cy="2792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567" y="2407100"/>
            <a:ext cx="3403433" cy="2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6303375" y="219350"/>
            <a:ext cx="21969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sz="3900" b="1"/>
              <a:t>נכדים </a:t>
            </a:r>
            <a:endParaRPr sz="3900" b="1"/>
          </a:p>
        </p:txBody>
      </p:sp>
      <p:sp>
        <p:nvSpPr>
          <p:cNvPr id="243" name="Google Shape;243;p24"/>
          <p:cNvSpPr txBox="1">
            <a:spLocks noGrp="1"/>
          </p:cNvSpPr>
          <p:nvPr>
            <p:ph type="body" idx="1"/>
          </p:nvPr>
        </p:nvSpPr>
        <p:spPr>
          <a:xfrm>
            <a:off x="414275" y="219350"/>
            <a:ext cx="1882200" cy="8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4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ВНУКИ</a:t>
            </a:r>
            <a:endParaRPr sz="1700" b="1"/>
          </a:p>
        </p:txBody>
      </p:sp>
      <p:pic>
        <p:nvPicPr>
          <p:cNvPr id="244" name="Google Shape;2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600" y="2812225"/>
            <a:ext cx="3032550" cy="213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3112" y="885025"/>
            <a:ext cx="2941124" cy="20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625" y="1030250"/>
            <a:ext cx="2638143" cy="392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6600" y="219350"/>
            <a:ext cx="3598300" cy="26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58125" y="2918075"/>
            <a:ext cx="3716099" cy="20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075" y="2450212"/>
            <a:ext cx="3307952" cy="2480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00" y="2280750"/>
            <a:ext cx="3533900" cy="26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7501" y="204475"/>
            <a:ext cx="3638724" cy="27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075" y="204475"/>
            <a:ext cx="3307952" cy="236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2238" y="2320087"/>
            <a:ext cx="1963999" cy="261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200" y="204475"/>
            <a:ext cx="2827900" cy="211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79300" y="3570600"/>
            <a:ext cx="1812950" cy="13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421" y="191750"/>
            <a:ext cx="3669480" cy="274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625" y="2200000"/>
            <a:ext cx="3657276" cy="274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3738" y="1370275"/>
            <a:ext cx="1616524" cy="359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725" y="2283588"/>
            <a:ext cx="3572026" cy="2679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725" y="191750"/>
            <a:ext cx="2250574" cy="3000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2300" y="191750"/>
            <a:ext cx="2947600" cy="2216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625" y="204475"/>
            <a:ext cx="3507650" cy="263072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7"/>
          <p:cNvSpPr txBox="1">
            <a:spLocks noGrp="1"/>
          </p:cNvSpPr>
          <p:nvPr>
            <p:ph type="title"/>
          </p:nvPr>
        </p:nvSpPr>
        <p:spPr>
          <a:xfrm>
            <a:off x="5591775" y="204475"/>
            <a:ext cx="33465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b="1">
                <a:solidFill>
                  <a:srgbClr val="FFFF00"/>
                </a:solidFill>
              </a:rPr>
              <a:t>שחמט  ШАХМАТЫ</a:t>
            </a:r>
            <a:endParaRPr b="1">
              <a:solidFill>
                <a:srgbClr val="FFFF00"/>
              </a:solidFill>
            </a:endParaRPr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63" y="204475"/>
            <a:ext cx="3051551" cy="248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9125" y="204475"/>
            <a:ext cx="2327952" cy="313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1841" y="2835200"/>
            <a:ext cx="2818483" cy="211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500" y="2688324"/>
            <a:ext cx="3043676" cy="220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82985" y="2465200"/>
            <a:ext cx="3614928" cy="24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6" name="Google Shape;2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75" y="2118825"/>
            <a:ext cx="2112900" cy="28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75" y="154675"/>
            <a:ext cx="1881656" cy="25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0375" y="1952600"/>
            <a:ext cx="2025667" cy="303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0087" y="149400"/>
            <a:ext cx="3523410" cy="2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4938" y="2496400"/>
            <a:ext cx="3183713" cy="243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74925" y="154675"/>
            <a:ext cx="3345152" cy="250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62126" y="1999588"/>
            <a:ext cx="2381374" cy="294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 txBox="1">
            <a:spLocks noGrp="1"/>
          </p:cNvSpPr>
          <p:nvPr>
            <p:ph type="body" idx="1"/>
          </p:nvPr>
        </p:nvSpPr>
        <p:spPr>
          <a:xfrm>
            <a:off x="3602025" y="575650"/>
            <a:ext cx="5185500" cy="38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 sz="1800"/>
              <a:t>מועמד לאומן בשחמט ובדמקה (גם רוסית וגם בינלאומית)</a:t>
            </a:r>
            <a:endParaRPr sz="1800"/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 sz="1800"/>
              <a:t>שופט לאומי בשחמט ובדמקה</a:t>
            </a:r>
            <a:endParaRPr sz="1800"/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 sz="1800"/>
              <a:t>75 שנות וותק בתחרויות (5000 משחקים בארץ ובחו"ל)!</a:t>
            </a:r>
            <a:endParaRPr sz="1800"/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 sz="1800"/>
              <a:t>מדלית זהב במכביה באמסטרדם</a:t>
            </a:r>
            <a:endParaRPr sz="1800"/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 sz="1800"/>
              <a:t>השתתף באליפות העולם בשחמט לסניורים</a:t>
            </a:r>
            <a:endParaRPr sz="1800"/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 sz="1800"/>
              <a:t>אירגן 16 תחרויות לזכרו מיכאל טל (אלוף העולם בשחמט). כתב ספר לזכרו של טל.</a:t>
            </a:r>
            <a:endParaRPr sz="1800"/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 sz="1800"/>
              <a:t>אירגן 2 תחרויות של שחמט האגדי</a:t>
            </a:r>
            <a:endParaRPr sz="1800"/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 sz="1800"/>
              <a:t>מתנדב להעביר שיעורי שחמט עד היום הזה</a:t>
            </a:r>
            <a:endParaRPr sz="1800"/>
          </a:p>
          <a:p>
            <a:pPr marL="0" lvl="0" indent="0" algn="r" rtl="1">
              <a:spcBef>
                <a:spcPts val="1200"/>
              </a:spcBef>
              <a:spcAft>
                <a:spcPts val="0"/>
              </a:spcAft>
              <a:buNone/>
            </a:pPr>
            <a:r>
              <a:rPr lang="iw" sz="1800"/>
              <a:t>  </a:t>
            </a:r>
            <a:endParaRPr sz="1800"/>
          </a:p>
          <a:p>
            <a:pPr marL="0" lvl="0" indent="0" algn="r" rtl="1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8" name="Google Shape;2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77" y="213725"/>
            <a:ext cx="3339950" cy="39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0"/>
          <p:cNvSpPr txBox="1">
            <a:spLocks noGrp="1"/>
          </p:cNvSpPr>
          <p:nvPr>
            <p:ph type="title"/>
          </p:nvPr>
        </p:nvSpPr>
        <p:spPr>
          <a:xfrm>
            <a:off x="2860000" y="0"/>
            <a:ext cx="59988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sz="5222" b="1"/>
              <a:t>מחלקת מהנדסים ''אורביטה''</a:t>
            </a:r>
            <a:endParaRPr sz="5222" b="1"/>
          </a:p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sz="5222" b="1"/>
              <a:t> "КБ "Орбита</a:t>
            </a:r>
            <a:r>
              <a:rPr lang="iw" b="1"/>
              <a:t> </a:t>
            </a:r>
            <a:endParaRPr b="1"/>
          </a:p>
        </p:txBody>
      </p:sp>
      <p:pic>
        <p:nvPicPr>
          <p:cNvPr id="304" name="Google Shape;3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0300" y="2261375"/>
            <a:ext cx="1729151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0"/>
          <p:cNvSpPr txBox="1"/>
          <p:nvPr/>
        </p:nvSpPr>
        <p:spPr>
          <a:xfrm>
            <a:off x="2860000" y="2420363"/>
            <a:ext cx="4260300" cy="1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sz="27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iw" sz="2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w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פטנטים</a:t>
            </a:r>
            <a:endParaRPr sz="2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אחד ממפתחים של רדיו נייד הראשון בברה"מ "ספידולה"</a:t>
            </a:r>
            <a:endParaRPr sz="2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ВДНХ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175" y="2732899"/>
            <a:ext cx="2970650" cy="210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175" y="274425"/>
            <a:ext cx="2970650" cy="245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 txBox="1">
            <a:spLocks noGrp="1"/>
          </p:cNvSpPr>
          <p:nvPr>
            <p:ph type="title"/>
          </p:nvPr>
        </p:nvSpPr>
        <p:spPr>
          <a:xfrm>
            <a:off x="2887125" y="3946875"/>
            <a:ext cx="2973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2700" b="1"/>
              <a:t>ספורט </a:t>
            </a:r>
            <a:endParaRPr sz="2700" b="1"/>
          </a:p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2700" b="1"/>
              <a:t>СПОРТ</a:t>
            </a:r>
            <a:endParaRPr sz="2700" b="1"/>
          </a:p>
        </p:txBody>
      </p:sp>
      <p:pic>
        <p:nvPicPr>
          <p:cNvPr id="313" name="Google Shape;313;p31"/>
          <p:cNvPicPr preferRelativeResize="0"/>
          <p:nvPr/>
        </p:nvPicPr>
        <p:blipFill rotWithShape="1">
          <a:blip r:embed="rId3">
            <a:alphaModFix/>
          </a:blip>
          <a:srcRect t="20102" r="17012"/>
          <a:stretch/>
        </p:blipFill>
        <p:spPr>
          <a:xfrm>
            <a:off x="208700" y="186475"/>
            <a:ext cx="2870725" cy="340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310" y="186475"/>
            <a:ext cx="3577889" cy="47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700" y="3077875"/>
            <a:ext cx="2870723" cy="189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9425" y="0"/>
            <a:ext cx="2278876" cy="3068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5175" y="3417150"/>
            <a:ext cx="1490751" cy="769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4676350" y="205050"/>
            <a:ext cx="33543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 </a:t>
            </a:r>
            <a:endParaRPr b="1"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699" y="2138800"/>
            <a:ext cx="2866624" cy="207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650" y="205050"/>
            <a:ext cx="2984050" cy="400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5700" y="205050"/>
            <a:ext cx="2676500" cy="1933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0725" y="199225"/>
            <a:ext cx="3162582" cy="474502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 txBox="1"/>
          <p:nvPr/>
        </p:nvSpPr>
        <p:spPr>
          <a:xfrm>
            <a:off x="325225" y="4209925"/>
            <a:ext cx="5455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sz="3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  ילדות                           </a:t>
            </a:r>
            <a:r>
              <a:rPr lang="iw" sz="22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ДЕТСТВО 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6" name="Google Shape;14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3708" y="4122200"/>
            <a:ext cx="1598925" cy="82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1375" y="2854360"/>
            <a:ext cx="3714752" cy="2089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625" y="2854353"/>
            <a:ext cx="3714748" cy="2089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0375" y="153375"/>
            <a:ext cx="2025750" cy="27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8649" y="153375"/>
            <a:ext cx="4801725" cy="270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6125" y="187600"/>
            <a:ext cx="2679300" cy="27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268" y="2888573"/>
            <a:ext cx="2025750" cy="2021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>
            <a:spLocks noGrp="1"/>
          </p:cNvSpPr>
          <p:nvPr>
            <p:ph type="title"/>
          </p:nvPr>
        </p:nvSpPr>
        <p:spPr>
          <a:xfrm>
            <a:off x="6655613" y="1906100"/>
            <a:ext cx="22131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b="1"/>
              <a:t>טיולים ובילוים</a:t>
            </a:r>
            <a:endParaRPr b="1"/>
          </a:p>
        </p:txBody>
      </p:sp>
      <p:pic>
        <p:nvPicPr>
          <p:cNvPr id="333" name="Google Shape;3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05450"/>
            <a:ext cx="3404375" cy="228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125" y="3027900"/>
            <a:ext cx="1472398" cy="196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949" y="220225"/>
            <a:ext cx="2213226" cy="295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0175" y="220237"/>
            <a:ext cx="4142052" cy="310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79854" y="2853425"/>
            <a:ext cx="1172270" cy="208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9300" y="2860694"/>
            <a:ext cx="2840550" cy="213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72225" y="229902"/>
            <a:ext cx="2379900" cy="1585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75" y="209150"/>
            <a:ext cx="3670475" cy="275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475" y="2427938"/>
            <a:ext cx="3338527" cy="250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3000" y="209150"/>
            <a:ext cx="3542012" cy="4722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7950" y="209150"/>
            <a:ext cx="2896773" cy="217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3617" y="2381725"/>
            <a:ext cx="3400135" cy="255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5" title="WhatsApp Video 2024-04-18 at 21.43.5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1375" y="1464750"/>
            <a:ext cx="2103503" cy="29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 title="WhatsApp Video 2024-04-11 at 19.56.22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2125" y="1464750"/>
            <a:ext cx="2206800" cy="293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5"/>
          <p:cNvSpPr txBox="1"/>
          <p:nvPr/>
        </p:nvSpPr>
        <p:spPr>
          <a:xfrm>
            <a:off x="2167175" y="506225"/>
            <a:ext cx="50778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2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Congratulations from abroad</a:t>
            </a:r>
            <a:endParaRPr sz="29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819150" y="6201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sz="5300" b="1">
                <a:solidFill>
                  <a:srgbClr val="0000FF"/>
                </a:solidFill>
              </a:rPr>
              <a:t>עד 120 (לפחות)!</a:t>
            </a:r>
            <a:endParaRPr sz="5300" b="1">
              <a:solidFill>
                <a:srgbClr val="0000FF"/>
              </a:solidFill>
            </a:endParaRPr>
          </a:p>
        </p:txBody>
      </p:sp>
      <p:pic>
        <p:nvPicPr>
          <p:cNvPr id="361" name="Google Shape;361;p36" title="Вахтанг Кикабидзе - Мои Года Мое Богатство (megapesni.fm)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950" y="2244075"/>
            <a:ext cx="1605225" cy="16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325" y="1978125"/>
            <a:ext cx="3177175" cy="29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0850" y="1978125"/>
            <a:ext cx="3177175" cy="29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title"/>
          </p:nvPr>
        </p:nvSpPr>
        <p:spPr>
          <a:xfrm>
            <a:off x="384775" y="370300"/>
            <a:ext cx="50340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3700" b="1"/>
              <a:t>נעורים                юность</a:t>
            </a:r>
            <a:endParaRPr sz="3700" b="1"/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50" y="1468277"/>
            <a:ext cx="5220925" cy="345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8774" y="196776"/>
            <a:ext cx="3509727" cy="47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9325" y="298950"/>
            <a:ext cx="1097299" cy="109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995875" y="479063"/>
            <a:ext cx="61959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b="1"/>
              <a:t> </a:t>
            </a:r>
            <a:r>
              <a:rPr lang="iw" sz="3944" b="1"/>
              <a:t> לימודים </a:t>
            </a:r>
            <a:r>
              <a:rPr lang="iw" sz="3944"/>
              <a:t>                 </a:t>
            </a:r>
            <a:r>
              <a:rPr lang="iw" sz="3944" b="1"/>
              <a:t>УЧЁБА</a:t>
            </a:r>
            <a:endParaRPr sz="3944" b="1"/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625" y="1895575"/>
            <a:ext cx="4608374" cy="308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150" y="1895575"/>
            <a:ext cx="4476851" cy="30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7922" y="392388"/>
            <a:ext cx="1068175" cy="11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title"/>
          </p:nvPr>
        </p:nvSpPr>
        <p:spPr>
          <a:xfrm>
            <a:off x="2666475" y="250050"/>
            <a:ext cx="5831700" cy="18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sz="3666" b="1"/>
              <a:t>        צבא סובייטי</a:t>
            </a:r>
            <a:endParaRPr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 </a:t>
            </a:r>
            <a:r>
              <a:rPr lang="iw" sz="3222" b="1"/>
              <a:t>СОВЕТСКАЯ АРМИЯ</a:t>
            </a:r>
            <a:endParaRPr sz="3222" b="1"/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1925" y="1662325"/>
            <a:ext cx="1960801" cy="33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 rotWithShape="1">
          <a:blip r:embed="rId4">
            <a:alphaModFix/>
          </a:blip>
          <a:srcRect r="63144" b="17484"/>
          <a:stretch/>
        </p:blipFill>
        <p:spPr>
          <a:xfrm>
            <a:off x="6697908" y="1662325"/>
            <a:ext cx="2224620" cy="32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725" y="165163"/>
            <a:ext cx="3088199" cy="481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9799" y="2288266"/>
            <a:ext cx="1361024" cy="1297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3018600" y="198475"/>
            <a:ext cx="5926200" cy="5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sz="3333" b="1"/>
              <a:t> משפחה </a:t>
            </a:r>
            <a:r>
              <a:rPr lang="iw" b="1"/>
              <a:t> СЕМЬЯ</a:t>
            </a:r>
            <a:endParaRPr b="1"/>
          </a:p>
        </p:txBody>
      </p:sp>
      <p:pic>
        <p:nvPicPr>
          <p:cNvPr id="177" name="Google Shape;1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00" y="1788425"/>
            <a:ext cx="4202752" cy="312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853" y="1760875"/>
            <a:ext cx="2057323" cy="312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174" y="1254183"/>
            <a:ext cx="2648475" cy="3657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899" y="198475"/>
            <a:ext cx="2846700" cy="186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0688" y="432870"/>
            <a:ext cx="3002618" cy="12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50" y="2549875"/>
            <a:ext cx="3440840" cy="24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 rotWithShape="1">
          <a:blip r:embed="rId4">
            <a:alphaModFix/>
          </a:blip>
          <a:srcRect l="-2568" t="9959" r="6368" b="-3829"/>
          <a:stretch/>
        </p:blipFill>
        <p:spPr>
          <a:xfrm>
            <a:off x="4838150" y="2448000"/>
            <a:ext cx="4120371" cy="269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875" y="198475"/>
            <a:ext cx="3499238" cy="238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1900" y="2540283"/>
            <a:ext cx="1443150" cy="2467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2375" y="-5"/>
            <a:ext cx="2751928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13650" y="198475"/>
            <a:ext cx="2448000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9" name="Google Shape;1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26" y="213775"/>
            <a:ext cx="3217275" cy="235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7950" y="2660100"/>
            <a:ext cx="3050275" cy="22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444250"/>
            <a:ext cx="3050276" cy="254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9850" y="2506175"/>
            <a:ext cx="3217275" cy="248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9825" y="211850"/>
            <a:ext cx="3595756" cy="235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3456" y="213775"/>
            <a:ext cx="2924769" cy="2482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3907935" y="2814172"/>
            <a:ext cx="32331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" name="Google Shape;2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25" y="201300"/>
            <a:ext cx="1931199" cy="267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732" y="1900123"/>
            <a:ext cx="3491700" cy="304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3625" y="2051425"/>
            <a:ext cx="2169126" cy="289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3425" y="2051425"/>
            <a:ext cx="3318125" cy="28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5550" y="217050"/>
            <a:ext cx="2475076" cy="185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65593" y="201300"/>
            <a:ext cx="2475080" cy="1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61275" y="201301"/>
            <a:ext cx="2004324" cy="267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</Words>
  <Application>Microsoft Office PowerPoint</Application>
  <PresentationFormat>On-screen Show (16:9)</PresentationFormat>
  <Paragraphs>36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Nunito</vt:lpstr>
      <vt:lpstr>Calibri</vt:lpstr>
      <vt:lpstr>Arial</vt:lpstr>
      <vt:lpstr>Shift</vt:lpstr>
      <vt:lpstr>ПАПЕ,  ДЕДУ НАУМУ   עד 120 לפחות!</vt:lpstr>
      <vt:lpstr> </vt:lpstr>
      <vt:lpstr>נעורים                юность</vt:lpstr>
      <vt:lpstr>  לימודים                  УЧЁБА</vt:lpstr>
      <vt:lpstr>        צבא סובייטי  СОВЕТСКАЯ АРМИЯ</vt:lpstr>
      <vt:lpstr> משפחה  СЕМЬЯ</vt:lpstr>
      <vt:lpstr>PowerPoint Presentation</vt:lpstr>
      <vt:lpstr>PowerPoint Presentation</vt:lpstr>
      <vt:lpstr>PowerPoint Presentation</vt:lpstr>
      <vt:lpstr>    ילדים ДЕТИ</vt:lpstr>
      <vt:lpstr>PowerPoint Presentation</vt:lpstr>
      <vt:lpstr>נכדים </vt:lpstr>
      <vt:lpstr>PowerPoint Presentation</vt:lpstr>
      <vt:lpstr>PowerPoint Presentation</vt:lpstr>
      <vt:lpstr>שחמט  ШАХМАТЫ</vt:lpstr>
      <vt:lpstr>PowerPoint Presentation</vt:lpstr>
      <vt:lpstr>PowerPoint Presentation</vt:lpstr>
      <vt:lpstr>מחלקת מהנדסים ''אורביטה''  "КБ "Орбита </vt:lpstr>
      <vt:lpstr>ספורט  СПОРТ</vt:lpstr>
      <vt:lpstr>PowerPoint Presentation</vt:lpstr>
      <vt:lpstr>טיולים ובילוים</vt:lpstr>
      <vt:lpstr>PowerPoint Presentation</vt:lpstr>
      <vt:lpstr>PowerPoint Presentation</vt:lpstr>
      <vt:lpstr>עד 120 (לפחות)!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ПАПЕ,  ДЕДУ НАУМУ   עד 120 לפחות!</dc:title>
  <cp:lastModifiedBy>Itay Segal</cp:lastModifiedBy>
  <cp:revision>1</cp:revision>
  <dcterms:modified xsi:type="dcterms:W3CDTF">2024-05-19T12:39:34Z</dcterms:modified>
</cp:coreProperties>
</file>